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3672407"/>
          </a:xfrm>
        </p:spPr>
        <p:txBody>
          <a:bodyPr>
            <a:noAutofit/>
          </a:bodyPr>
          <a:lstStyle/>
          <a:p>
            <a:r>
              <a:rPr lang="ru-RU" sz="3200" dirty="0"/>
              <a:t>Семинар-практикум для педагогов «ФЭМП дошкольников с помощью дидактических игр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 smtClean="0"/>
              <a:t>Провела старший воспитатель МБДОУ д/с №3»Алёнушка»</a:t>
            </a:r>
            <a:br>
              <a:rPr lang="ru-RU" sz="3200" dirty="0" smtClean="0"/>
            </a:br>
            <a:r>
              <a:rPr lang="ru-RU" sz="3200" dirty="0" err="1" smtClean="0"/>
              <a:t>Чигалиева</a:t>
            </a:r>
            <a:r>
              <a:rPr lang="ru-RU" sz="3200" dirty="0" smtClean="0"/>
              <a:t> С.Э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74822"/>
            <a:ext cx="3240360" cy="312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924944"/>
            <a:ext cx="417646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37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05342"/>
            <a:ext cx="792088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r>
              <a:rPr lang="ru-RU" sz="2000" dirty="0">
                <a:solidFill>
                  <a:srgbClr val="002060"/>
                </a:solidFill>
              </a:rPr>
              <a:t>Вся наша работа – это длинная интеллектуальная цепочка, в которой много звеньев. И все эти звенья крепко переплетены между собой. Мы </a:t>
            </a:r>
            <a:r>
              <a:rPr lang="ru-RU" sz="2000" b="1" dirty="0">
                <a:solidFill>
                  <a:srgbClr val="002060"/>
                </a:solidFill>
              </a:rPr>
              <a:t>помогаем</a:t>
            </a:r>
            <a:r>
              <a:rPr lang="ru-RU" sz="2000" dirty="0">
                <a:solidFill>
                  <a:srgbClr val="002060"/>
                </a:solidFill>
              </a:rPr>
              <a:t> ребенку собрать свою собственную цепочку. Если одно звено не закрепить, то цепочка порвется. Все дети по-разному собирают свои цепочки, кто-то быстрее, кто-то медленнее. Но насколько крепкая она получится, зависит от того, какой ювелир будет ему </a:t>
            </a:r>
            <a:r>
              <a:rPr lang="ru-RU" sz="2000" b="1" dirty="0">
                <a:solidFill>
                  <a:srgbClr val="002060"/>
                </a:solidFill>
              </a:rPr>
              <a:t>помогать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83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67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Дети существа удивительные, они каждый день совершают открытия, заставляя нас взрослых взглянуть на мир по-новому. Чтобы лучше их понять, необходимо самим стать чуть-чуть ребенком и взглянуть на мир их глазами.</a:t>
            </a:r>
          </a:p>
          <a:p>
            <a:r>
              <a:rPr lang="ru-RU" dirty="0"/>
              <a:t>Мир ребенка – это мир познания. Ежедневно </a:t>
            </a:r>
            <a:r>
              <a:rPr lang="ru-RU" dirty="0" smtClean="0"/>
              <a:t>вы отвечаете </a:t>
            </a:r>
            <a:r>
              <a:rPr lang="ru-RU" dirty="0"/>
              <a:t>на пытливые вопросы </a:t>
            </a:r>
            <a:r>
              <a:rPr lang="ru-RU" dirty="0" smtClean="0"/>
              <a:t>ребят</a:t>
            </a:r>
            <a:r>
              <a:rPr lang="ru-RU" dirty="0"/>
              <a:t>, а сегодня разрешите задать вопросы вам, уважаемые </a:t>
            </a:r>
            <a:r>
              <a:rPr lang="ru-RU" dirty="0" smtClean="0"/>
              <a:t>коллеги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/>
              <a:t>Скажите, пожалуйста, какое сегодня число. Теперь напишите, какой сегодня день недели, номер автобуса, на котором вы приехали, во сколько вы вышли из дома, чтобы успеть на </a:t>
            </a:r>
            <a:r>
              <a:rPr lang="ru-RU" dirty="0" smtClean="0"/>
              <a:t>работу.</a:t>
            </a:r>
            <a:endParaRPr lang="ru-RU" dirty="0"/>
          </a:p>
          <a:p>
            <a:r>
              <a:rPr lang="ru-RU" dirty="0"/>
              <a:t>Какие знания вам </a:t>
            </a:r>
            <a:r>
              <a:rPr lang="ru-RU" b="1" dirty="0"/>
              <a:t>помогли</a:t>
            </a:r>
            <a:r>
              <a:rPr lang="ru-RU" dirty="0"/>
              <a:t> ответить на поставленные вопросы?</a:t>
            </a:r>
          </a:p>
        </p:txBody>
      </p:sp>
    </p:spTree>
    <p:extLst>
      <p:ext uri="{BB962C8B-B14F-4D97-AF65-F5344CB8AC3E}">
        <p14:creationId xmlns:p14="http://schemas.microsoft.com/office/powerpoint/2010/main" val="17394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51344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Математика – удивительная наука. И как говорил Михаил Васильевич </a:t>
            </a:r>
            <a:r>
              <a:rPr lang="ru-RU" u="sng" dirty="0"/>
              <a:t>Ломоносов</a:t>
            </a:r>
            <a:r>
              <a:rPr lang="ru-RU" dirty="0"/>
              <a:t>: </a:t>
            </a:r>
            <a:r>
              <a:rPr lang="ru-RU" i="1" dirty="0"/>
              <a:t>«Математику уже затем учить надо, что она ум в порядок приводит»</a:t>
            </a:r>
            <a:endParaRPr lang="ru-RU" dirty="0"/>
          </a:p>
          <a:p>
            <a:r>
              <a:rPr lang="ru-RU" dirty="0"/>
              <a:t>Математика – это мощный фактор интеллектуального развития ребенка, формирования его познавательных и творческих способностей. Известно и то, что от эффективности математического развития ребенка в </a:t>
            </a:r>
            <a:r>
              <a:rPr lang="ru-RU" b="1" dirty="0"/>
              <a:t>дошкольном</a:t>
            </a:r>
            <a:r>
              <a:rPr lang="ru-RU" dirty="0"/>
              <a:t> возрасте зависит успешность обучения в школе.</a:t>
            </a:r>
          </a:p>
          <a:p>
            <a:r>
              <a:rPr lang="ru-RU" dirty="0"/>
              <a:t>Коллеги, что позволит увлечь ребенка математикой в </a:t>
            </a:r>
            <a:r>
              <a:rPr lang="ru-RU" b="1" dirty="0"/>
              <a:t>дошкольном возрасте</a:t>
            </a:r>
            <a:r>
              <a:rPr lang="ru-RU" dirty="0"/>
              <a:t>? </a:t>
            </a:r>
            <a:r>
              <a:rPr lang="ru-RU" i="1" dirty="0"/>
              <a:t>(игра)</a:t>
            </a:r>
            <a:endParaRPr lang="ru-RU" dirty="0"/>
          </a:p>
          <a:p>
            <a:r>
              <a:rPr lang="ru-RU" dirty="0"/>
              <a:t>Верно, главная деятельность, которая расцветает в детские годы и сопровождает человека на протяжении всей его жизни – это игра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Не зря Василий Александрович Сухомлинский сравнивает игру с искрой, которая разжигает огонек пытливости и любознательности. Именно игра с элементами обучения, интересная ребенку, </a:t>
            </a:r>
            <a:r>
              <a:rPr lang="ru-RU" b="1" dirty="0"/>
              <a:t>поможет</a:t>
            </a:r>
            <a:r>
              <a:rPr lang="ru-RU" dirty="0"/>
              <a:t> в развитии познавательных способностей </a:t>
            </a:r>
            <a:r>
              <a:rPr lang="ru-RU" b="1" dirty="0"/>
              <a:t>дошкольника</a:t>
            </a:r>
            <a:r>
              <a:rPr lang="ru-RU" dirty="0"/>
              <a:t>. Такой игрой и является </a:t>
            </a:r>
            <a:r>
              <a:rPr lang="ru-RU" b="1" dirty="0"/>
              <a:t>дидактическая игра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198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424" y="116633"/>
            <a:ext cx="89060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основе методической системы лежат </a:t>
            </a:r>
            <a:r>
              <a:rPr lang="ru-RU" b="1" dirty="0"/>
              <a:t>дидактические игры</a:t>
            </a:r>
            <a:r>
              <a:rPr lang="ru-RU" dirty="0"/>
              <a:t>:</a:t>
            </a:r>
          </a:p>
          <a:p>
            <a:r>
              <a:rPr lang="ru-RU" dirty="0"/>
              <a:t>Игры с предметами (</a:t>
            </a:r>
            <a:r>
              <a:rPr lang="ru-RU" i="1" dirty="0"/>
              <a:t>«Волшебный мешочек»</a:t>
            </a:r>
            <a:r>
              <a:rPr lang="ru-RU" dirty="0"/>
              <a:t> и т. п.);</a:t>
            </a:r>
          </a:p>
          <a:p>
            <a:r>
              <a:rPr lang="ru-RU" dirty="0"/>
              <a:t>Настольно-печатные игры (</a:t>
            </a:r>
            <a:r>
              <a:rPr lang="ru-RU" i="1" dirty="0"/>
              <a:t>«Собери круги»</a:t>
            </a:r>
            <a:r>
              <a:rPr lang="ru-RU" dirty="0"/>
              <a:t> и т. п.);</a:t>
            </a:r>
          </a:p>
          <a:p>
            <a:r>
              <a:rPr lang="ru-RU" dirty="0"/>
              <a:t>Словесные игры (</a:t>
            </a:r>
            <a:r>
              <a:rPr lang="ru-RU" i="1" dirty="0"/>
              <a:t>«Лови, бросай, дни недели называй»</a:t>
            </a:r>
            <a:r>
              <a:rPr lang="ru-RU" dirty="0"/>
              <a:t> и т. д.).</a:t>
            </a:r>
          </a:p>
          <a:p>
            <a:r>
              <a:rPr lang="ru-RU" dirty="0"/>
              <a:t>Используемые </a:t>
            </a:r>
            <a:r>
              <a:rPr lang="ru-RU" b="1" dirty="0"/>
              <a:t>дидактические</a:t>
            </a:r>
            <a:r>
              <a:rPr lang="ru-RU" dirty="0"/>
              <a:t> игры можно разделить </a:t>
            </a:r>
            <a:r>
              <a:rPr lang="ru-RU" u="sng" dirty="0" smtClean="0"/>
              <a:t>на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1</a:t>
            </a:r>
            <a:r>
              <a:rPr lang="ru-RU" dirty="0"/>
              <a:t>. Игры с цифрами и числами (</a:t>
            </a:r>
            <a:r>
              <a:rPr lang="ru-RU" i="1" dirty="0"/>
              <a:t>«Число и цифра»</a:t>
            </a:r>
            <a:r>
              <a:rPr lang="ru-RU" dirty="0"/>
              <a:t>, </a:t>
            </a:r>
            <a:r>
              <a:rPr lang="ru-RU" i="1" dirty="0"/>
              <a:t>«Посади бабочку на цветок»</a:t>
            </a:r>
            <a:r>
              <a:rPr lang="ru-RU" dirty="0"/>
              <a:t>, </a:t>
            </a:r>
            <a:r>
              <a:rPr lang="ru-RU" i="1" dirty="0"/>
              <a:t>«В какой руке сколько»</a:t>
            </a:r>
            <a:r>
              <a:rPr lang="ru-RU" dirty="0"/>
              <a:t> и т. д.).</a:t>
            </a:r>
          </a:p>
          <a:p>
            <a:r>
              <a:rPr lang="ru-RU" dirty="0"/>
              <a:t>2. Игры на ориентировку в пространстве (</a:t>
            </a:r>
            <a:r>
              <a:rPr lang="ru-RU" i="1" dirty="0"/>
              <a:t>«Составь картинку»</a:t>
            </a:r>
            <a:r>
              <a:rPr lang="ru-RU" dirty="0"/>
              <a:t>, </a:t>
            </a:r>
            <a:r>
              <a:rPr lang="ru-RU" i="1" dirty="0"/>
              <a:t>«Найди игрушку»</a:t>
            </a:r>
            <a:r>
              <a:rPr lang="ru-RU" dirty="0"/>
              <a:t>)</a:t>
            </a:r>
          </a:p>
          <a:p>
            <a:r>
              <a:rPr lang="ru-RU" dirty="0"/>
              <a:t>3. Игры с геометрическими фигурами (</a:t>
            </a:r>
            <a:r>
              <a:rPr lang="ru-RU" i="1" dirty="0"/>
              <a:t>«Соберем бусы»</a:t>
            </a:r>
            <a:r>
              <a:rPr lang="ru-RU" dirty="0"/>
              <a:t>, </a:t>
            </a:r>
            <a:r>
              <a:rPr lang="ru-RU" i="1" dirty="0"/>
              <a:t>«Найди предмет такой же формы»</a:t>
            </a:r>
            <a:r>
              <a:rPr lang="ru-RU" dirty="0"/>
              <a:t> и т. д.).</a:t>
            </a:r>
          </a:p>
          <a:p>
            <a:r>
              <a:rPr lang="ru-RU" dirty="0"/>
              <a:t>4. Игры на логическое мышление (</a:t>
            </a:r>
            <a:r>
              <a:rPr lang="ru-RU" i="1" dirty="0"/>
              <a:t>«Найди лишнюю фигуру»</a:t>
            </a:r>
            <a:r>
              <a:rPr lang="ru-RU" dirty="0"/>
              <a:t>, </a:t>
            </a:r>
            <a:r>
              <a:rPr lang="ru-RU" i="1" dirty="0"/>
              <a:t>«Найди недостающую фигуру»</a:t>
            </a:r>
            <a:r>
              <a:rPr lang="ru-RU" dirty="0"/>
              <a:t>).</a:t>
            </a:r>
          </a:p>
          <a:p>
            <a:r>
              <a:rPr lang="ru-RU" dirty="0"/>
              <a:t>5. Игры с величинами (</a:t>
            </a:r>
            <a:r>
              <a:rPr lang="ru-RU" i="1" dirty="0"/>
              <a:t>«Части суток»</a:t>
            </a:r>
            <a:r>
              <a:rPr lang="ru-RU" dirty="0"/>
              <a:t>, </a:t>
            </a:r>
            <a:r>
              <a:rPr lang="ru-RU" i="1" dirty="0"/>
              <a:t>«Живая неделя»</a:t>
            </a:r>
            <a:r>
              <a:rPr lang="ru-RU" dirty="0"/>
              <a:t>, </a:t>
            </a:r>
            <a:r>
              <a:rPr lang="ru-RU" i="1" dirty="0"/>
              <a:t>«Игры – эксперименты»</a:t>
            </a:r>
            <a:r>
              <a:rPr lang="ru-RU" dirty="0"/>
              <a:t> и т. д.)</a:t>
            </a:r>
          </a:p>
          <a:p>
            <a:r>
              <a:rPr lang="ru-RU" dirty="0"/>
              <a:t>Активно используются  так же развивающие </a:t>
            </a:r>
            <a:r>
              <a:rPr lang="ru-RU" u="sng" dirty="0"/>
              <a:t>игры</a:t>
            </a:r>
            <a:r>
              <a:rPr lang="ru-RU" dirty="0"/>
              <a:t>: развивающие игры </a:t>
            </a:r>
            <a:r>
              <a:rPr lang="ru-RU" dirty="0" err="1"/>
              <a:t>Воскобовича</a:t>
            </a:r>
            <a:r>
              <a:rPr lang="ru-RU" dirty="0"/>
              <a:t>, Б. П. Никитина, логические блоки </a:t>
            </a:r>
            <a:r>
              <a:rPr lang="ru-RU" dirty="0" err="1"/>
              <a:t>Дьенеша</a:t>
            </a:r>
            <a:r>
              <a:rPr lang="ru-RU" dirty="0"/>
              <a:t>, игры с палочками </a:t>
            </a:r>
            <a:r>
              <a:rPr lang="ru-RU" dirty="0" err="1"/>
              <a:t>Кюизенера</a:t>
            </a:r>
            <a:r>
              <a:rPr lang="ru-RU" dirty="0"/>
              <a:t>, круги </a:t>
            </a:r>
            <a:r>
              <a:rPr lang="ru-RU" dirty="0" err="1"/>
              <a:t>Луллия</a:t>
            </a:r>
            <a:r>
              <a:rPr lang="ru-RU" dirty="0"/>
              <a:t>, числовые фигуры </a:t>
            </a:r>
            <a:r>
              <a:rPr lang="ru-RU" dirty="0" err="1"/>
              <a:t>Пятибратовой</a:t>
            </a:r>
            <a:r>
              <a:rPr lang="ru-RU" dirty="0" smtClean="0"/>
              <a:t>.</a:t>
            </a:r>
            <a:r>
              <a:rPr lang="ru-RU" dirty="0"/>
              <a:t> Привлечь интерес детей к играм </a:t>
            </a:r>
            <a:r>
              <a:rPr lang="ru-RU" b="1" dirty="0"/>
              <a:t>помогают</a:t>
            </a:r>
            <a:r>
              <a:rPr lang="ru-RU" dirty="0"/>
              <a:t>  информационно -коммуникативные технологии с </a:t>
            </a:r>
            <a:r>
              <a:rPr lang="ru-RU" b="1" dirty="0"/>
              <a:t>помощью</a:t>
            </a:r>
            <a:r>
              <a:rPr lang="ru-RU" dirty="0"/>
              <a:t> которых создаются авторские </a:t>
            </a:r>
            <a:r>
              <a:rPr lang="ru-RU" b="1" dirty="0"/>
              <a:t>дидактические игры</a:t>
            </a:r>
            <a:r>
              <a:rPr lang="ru-RU" dirty="0"/>
              <a:t>: </a:t>
            </a:r>
            <a:r>
              <a:rPr lang="ru-RU" i="1" dirty="0"/>
              <a:t>«Подбери чашки к блюдцам»</a:t>
            </a:r>
            <a:r>
              <a:rPr lang="ru-RU" dirty="0"/>
              <a:t>, </a:t>
            </a:r>
            <a:r>
              <a:rPr lang="ru-RU" i="1" dirty="0"/>
              <a:t>«Найди одинаковые рукавицы»</a:t>
            </a:r>
            <a:r>
              <a:rPr lang="ru-RU" dirty="0"/>
              <a:t>, </a:t>
            </a:r>
            <a:r>
              <a:rPr lang="ru-RU" i="1" dirty="0"/>
              <a:t>«Найди и назови»</a:t>
            </a:r>
            <a:r>
              <a:rPr lang="ru-RU" dirty="0"/>
              <a:t>, </a:t>
            </a:r>
            <a:r>
              <a:rPr lang="ru-RU" i="1" dirty="0"/>
              <a:t>«Кто где живет»</a:t>
            </a:r>
            <a:r>
              <a:rPr lang="ru-RU" dirty="0"/>
              <a:t>, «Развивающее лото </a:t>
            </a:r>
            <a:r>
              <a:rPr lang="ru-RU" i="1" dirty="0"/>
              <a:t>(цвет и форма)</a:t>
            </a:r>
            <a:r>
              <a:rPr lang="ru-RU" dirty="0"/>
              <a:t>», </a:t>
            </a:r>
            <a:r>
              <a:rPr lang="ru-RU" i="1" dirty="0"/>
              <a:t>«Подбери по цвету»</a:t>
            </a:r>
            <a:r>
              <a:rPr lang="ru-RU" dirty="0"/>
              <a:t>, </a:t>
            </a:r>
            <a:r>
              <a:rPr lang="ru-RU" i="1" dirty="0"/>
              <a:t>«Подбери перышко»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779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6632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Благодаря использованию </a:t>
            </a:r>
            <a:r>
              <a:rPr lang="ru-RU" b="1" dirty="0"/>
              <a:t>дидактических</a:t>
            </a:r>
            <a:r>
              <a:rPr lang="ru-RU" dirty="0"/>
              <a:t> дети усваивают математические знания и умения по программе без перегрузок и утомительных занятий. Я всегда помню, что в </a:t>
            </a:r>
            <a:r>
              <a:rPr lang="ru-RU" b="1" dirty="0"/>
              <a:t>дидактической</a:t>
            </a:r>
            <a:r>
              <a:rPr lang="ru-RU" dirty="0"/>
              <a:t> игре математического направления моя </a:t>
            </a:r>
            <a:r>
              <a:rPr lang="ru-RU" dirty="0" smtClean="0"/>
              <a:t>роль -</a:t>
            </a:r>
            <a:r>
              <a:rPr lang="ru-RU" dirty="0"/>
              <a:t>роль воспитателя несравненно большая, чем в играх другой направленности. Именно Я - ввожу детей в ту или иную игру и знакомлю их с методом ее ведения. Участвую в ней, веду ее так, чтобы использовать для достижения возможно большее число </a:t>
            </a:r>
            <a:r>
              <a:rPr lang="ru-RU" b="1" dirty="0"/>
              <a:t>дидактических задач</a:t>
            </a:r>
            <a:r>
              <a:rPr lang="ru-RU" dirty="0"/>
              <a:t>.</a:t>
            </a:r>
          </a:p>
          <a:p>
            <a:r>
              <a:rPr lang="ru-RU" dirty="0"/>
              <a:t>Эффективность методической системы просматривается в результатах </a:t>
            </a:r>
            <a:r>
              <a:rPr lang="ru-RU" b="1" dirty="0"/>
              <a:t>педагогической диагностики</a:t>
            </a:r>
            <a:r>
              <a:rPr lang="ru-RU" dirty="0"/>
              <a:t>, достижениях воспитанников, которые принимают участие в викторинах, конкурсах и олимпиадах.</a:t>
            </a:r>
          </a:p>
          <a:p>
            <a:r>
              <a:rPr lang="ru-RU" dirty="0" smtClean="0"/>
              <a:t>Вы </a:t>
            </a:r>
            <a:r>
              <a:rPr lang="ru-RU" dirty="0"/>
              <a:t>с детьми каждый день </a:t>
            </a:r>
            <a:r>
              <a:rPr lang="ru-RU" dirty="0" smtClean="0"/>
              <a:t>играете </a:t>
            </a:r>
            <a:r>
              <a:rPr lang="ru-RU" dirty="0"/>
              <a:t>в разные игры. Предлагаю и  вам поиграть. </a:t>
            </a:r>
          </a:p>
        </p:txBody>
      </p:sp>
    </p:spTree>
    <p:extLst>
      <p:ext uri="{BB962C8B-B14F-4D97-AF65-F5344CB8AC3E}">
        <p14:creationId xmlns:p14="http://schemas.microsoft.com/office/powerpoint/2010/main" val="59870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5" y="532203"/>
            <a:ext cx="806054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31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70485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33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4807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65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51344"/>
            <a:ext cx="7992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Таким образом, с помощью подобных игр ребенок будет подготовлен по следующим направлениям: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1. Знакомство с количествами от 1 до 10. Состав числа в пределах 5.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2. Соотнесение количества с цифрами.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3. Состав числа из единиц. Знакомство с нулем.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4. Состав числа в пределах 10.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5. Сложение с помощью числовых фигур в пределах 10.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6. Вычитание с помощью числовых фигур в пределах </a:t>
            </a:r>
            <a:r>
              <a:rPr lang="ru-RU" dirty="0"/>
              <a:t>10</a:t>
            </a:r>
            <a:r>
              <a:rPr lang="ru-RU" dirty="0" smtClean="0"/>
              <a:t>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7801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</TotalTime>
  <Words>232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Семинар-практикум для педагогов «ФЭМП дошкольников с помощью дидактических игр» Провела старший воспитатель МБДОУ д/с №3»Алёнушка» Чигалиева С.Э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для педагогов «ФЭМП дошкольников с помощью дидактических игр»</dc:title>
  <dc:creator>ASUS</dc:creator>
  <cp:lastModifiedBy>ASUS</cp:lastModifiedBy>
  <cp:revision>11</cp:revision>
  <dcterms:created xsi:type="dcterms:W3CDTF">2020-02-03T08:46:28Z</dcterms:created>
  <dcterms:modified xsi:type="dcterms:W3CDTF">2020-02-28T12:06:18Z</dcterms:modified>
</cp:coreProperties>
</file>