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0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724AF-BEC8-4B40-9868-50823D6EB35A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66BCA-B881-4B2E-B272-44E059EF3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66BCA-B881-4B2E-B272-44E059EF32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72008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</a:t>
            </a:r>
            <a:r>
              <a:rPr lang="ru-RU" sz="3200" b="1" dirty="0" err="1" smtClean="0">
                <a:solidFill>
                  <a:srgbClr val="C00000"/>
                </a:solidFill>
              </a:rPr>
              <a:t>Предшкольная</a:t>
            </a:r>
            <a:r>
              <a:rPr lang="ru-RU" sz="3200" b="1" dirty="0" smtClean="0">
                <a:solidFill>
                  <a:srgbClr val="C00000"/>
                </a:solidFill>
              </a:rPr>
              <a:t> пора 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3414390" cy="377188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9058" y="1097280"/>
            <a:ext cx="4387358" cy="371246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9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способностей детей, интеллекта ,творчества в решении  поставленных задач , развитие речевой деятельности.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видов речевой деятельности: умение слушать, говорить, свободно пользоваться языком в различных ситуациях общения 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Обогащение речи детей, за счет расширения и уточнения представлений детей об окружающем мире в ходе чтения, рассмотрения иллюстраций , бесед и др.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Развитие фонематического слуха (умение выделять звук из ряда других);.</a:t>
            </a:r>
          </a:p>
          <a:p>
            <a:pPr lvl="0" algn="ctr"/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правильно обозначать звук на письме , составлять слова из букв и слогов</a:t>
            </a:r>
            <a:r>
              <a:rPr lang="ru-RU" sz="1900" b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читать 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Тагирова В.Р.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C:\Users\user\Desktop\99674926_1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6374" y="1071546"/>
            <a:ext cx="3508369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55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3744416" cy="37124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4016" y="620688"/>
            <a:ext cx="5082480" cy="4522824"/>
          </a:xfrm>
        </p:spPr>
        <p:txBody>
          <a:bodyPr>
            <a:noAutofit/>
          </a:bodyPr>
          <a:lstStyle/>
          <a:p>
            <a:pPr algn="ctr"/>
            <a:r>
              <a:rPr lang="ru-RU" sz="1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sz="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коммуникативные, языковые, интеллектуальные и художественные способности в процессе комментированного рисования, формирование всех психических процессов, развитие художественно – творческих способностей и положительно – эмоционального восприятия окружающего мира.</a:t>
            </a:r>
          </a:p>
          <a:p>
            <a:pPr algn="just"/>
            <a:r>
              <a:rPr lang="ru-RU" sz="1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эмоциональную отзывчивость при восприятии картинок, иллюстраций. Обращать внимание детей на выразительные средства, учить замечать сочетание цветов.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Развивать творческие способности детей.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Подводить детей к созданию выразительного образа при изображении предметов и явлений окружающей деятельности.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интерес к изобразительной деятельности.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культуру деятельности, формировать навыки </a:t>
            </a:r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Обучать приемам нетрадиционной техники рисования и способам изображения с использованием различных материалов.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Знакомить детей с изобразительным искусством разных видов и жанров, учить понимать выразительные средства искусства.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Учить детей видеть и понимать красоту природы, произведений классического искусства, окружающих предметов.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умение оценивать созданные изображения</a:t>
            </a:r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проводится с детьми  5 - 7 лет, подгруппами по 10-15 детей. Продолжительность занятия 25- 30 минут, соответственно возрасту, количество занятий 2 раза в неделю во вторую половину дня.</a:t>
            </a:r>
          </a:p>
          <a:p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Рагимова З.Г.</a:t>
            </a:r>
            <a:endParaRPr lang="ru-RU" sz="9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/>
              <a:t/>
            </a:r>
            <a:br>
              <a:rPr lang="ru-RU" sz="900" dirty="0"/>
            </a:br>
            <a:endParaRPr lang="ru-RU" sz="9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76470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«Мастерская Чудес»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user\Desktop\110168210_Rukodelie_i_razvitie_rebenka__1_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071546"/>
            <a:ext cx="3857620" cy="3714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26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51920" y="714356"/>
            <a:ext cx="4392488" cy="478634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Цель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кружка</a:t>
            </a:r>
            <a:r>
              <a:rPr lang="ru-RU" sz="4000" b="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sz="14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формирование музыкальной культуры как неотъемлемой части духовной </a:t>
            </a:r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культуры, прививать  интерес дошкольников  к хореографическому искусству.</a:t>
            </a:r>
            <a:endParaRPr lang="ru-RU" sz="4000" b="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Задачи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4000" b="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4000" b="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развитие музыкальности; музыкального слуха, чувства ритма, музыкальной памяти и восприимчивости, способности к сопереживанию; образного и ассоциативного мышления, творческого воображения, певческого голоса;</a:t>
            </a:r>
            <a:endParaRPr lang="ru-RU" sz="3600" b="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- освоение образцов национальной и зарубежной классической и современной музыки, усвоении знаний о музыкантах, музыкальных инструментах, музыкальной грамоте и искусстве вокала, хорового пения, ее интонационно-образной природе, жанровом и стилевом многообразии. .</a:t>
            </a:r>
            <a:endParaRPr lang="ru-RU" sz="3600" b="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-Обучить детей танцевальным движениям.</a:t>
            </a: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Формировать умение слушать музыку, понимать ее настроение, характер, передавать их танцевальными </a:t>
            </a: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движениями.</a:t>
            </a: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Формировать </a:t>
            </a: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пластику, культуру движения, их выразительность.</a:t>
            </a: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Формировать умение ориентироваться в пространстве.</a:t>
            </a:r>
          </a:p>
          <a:p>
            <a:pPr>
              <a:lnSpc>
                <a:spcPct val="120000"/>
              </a:lnSpc>
            </a:pP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Формировать правильную постановку корпуса, рук, ног, головы</a:t>
            </a:r>
            <a:r>
              <a:rPr lang="ru-RU" sz="4000" b="0" dirty="0" smtClean="0"/>
              <a:t>.</a:t>
            </a:r>
            <a:endParaRPr lang="ru-RU" sz="3600" b="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- воспитание устойчивого интереса к музыке, музыкальному искусству своего народа и других народов мира; </a:t>
            </a: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а так же развивать интерес </a:t>
            </a:r>
            <a:r>
              <a:rPr lang="ru-RU" sz="3600" b="0" dirty="0" smtClean="0">
                <a:solidFill>
                  <a:schemeClr val="accent3">
                    <a:lumMod val="50000"/>
                  </a:schemeClr>
                </a:solidFill>
              </a:rPr>
              <a:t>к национальным танцам.</a:t>
            </a:r>
            <a:endParaRPr lang="ru-RU" sz="3600" b="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Работа </a:t>
            </a:r>
            <a:r>
              <a:rPr lang="ru-RU" sz="4000" b="0" dirty="0">
                <a:solidFill>
                  <a:schemeClr val="accent3">
                    <a:lumMod val="50000"/>
                  </a:schemeClr>
                </a:solidFill>
              </a:rPr>
              <a:t>проводится с детьми  </a:t>
            </a:r>
            <a:r>
              <a:rPr lang="ru-RU" sz="4000" b="0" dirty="0" smtClean="0">
                <a:solidFill>
                  <a:schemeClr val="accent3">
                    <a:lumMod val="50000"/>
                  </a:schemeClr>
                </a:solidFill>
              </a:rPr>
              <a:t>5 - </a:t>
            </a:r>
            <a:r>
              <a:rPr lang="ru-RU" sz="4000" b="0" dirty="0">
                <a:solidFill>
                  <a:schemeClr val="accent3">
                    <a:lumMod val="50000"/>
                  </a:schemeClr>
                </a:solidFill>
              </a:rPr>
              <a:t>7 лет, подгруппами по 10-15 детей. Продолжительность занятия 25- 30 минут, соответственно возрасту, количество занятий 2 раза в неделю во вторую половину дня.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Руководитель: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</a:rPr>
              <a:t>Багомедова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А.В.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2008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«Музыкальная шкатулка»</a:t>
            </a:r>
            <a:endParaRPr lang="ru-RU" sz="3600" dirty="0"/>
          </a:p>
        </p:txBody>
      </p:sp>
      <p:pic>
        <p:nvPicPr>
          <p:cNvPr id="5" name="Picture 2" descr="C:\Users\user\Desktop\depositphotos_2066808-Vector-color-han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142844" y="1801544"/>
            <a:ext cx="3369579" cy="284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453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</TotalTime>
  <Words>271</Words>
  <Application>Microsoft Office PowerPoint</Application>
  <PresentationFormat>Экран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«Предшкольная пора »</vt:lpstr>
      <vt:lpstr>«Мастерская Чудес»</vt:lpstr>
      <vt:lpstr>«Музыкальная шкатулка»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ыкорывкоркро</cp:lastModifiedBy>
  <cp:revision>22</cp:revision>
  <dcterms:created xsi:type="dcterms:W3CDTF">2017-12-21T08:14:15Z</dcterms:created>
  <dcterms:modified xsi:type="dcterms:W3CDTF">2018-04-24T13:12:51Z</dcterms:modified>
</cp:coreProperties>
</file>